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AN St. Canard" charset="1" panose="00000000000000000000"/>
      <p:regular r:id="rId17"/>
    </p:embeddedFon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gif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558" y="1028700"/>
            <a:ext cx="15310884" cy="8229600"/>
          </a:xfrm>
          <a:custGeom>
            <a:avLst/>
            <a:gdLst/>
            <a:ahLst/>
            <a:cxnLst/>
            <a:rect r="r" b="b" t="t" l="l"/>
            <a:pathLst>
              <a:path h="8229600" w="15310884">
                <a:moveTo>
                  <a:pt x="0" y="0"/>
                </a:moveTo>
                <a:lnTo>
                  <a:pt x="15310884" y="0"/>
                </a:lnTo>
                <a:lnTo>
                  <a:pt x="15310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6274" y="2416731"/>
            <a:ext cx="11795453" cy="375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3324" spc="986">
                <a:solidFill>
                  <a:srgbClr val="085FC9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STORED PROCEDURE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7200" y="7199984"/>
            <a:ext cx="7315200" cy="2566970"/>
          </a:xfrm>
          <a:custGeom>
            <a:avLst/>
            <a:gdLst/>
            <a:ahLst/>
            <a:cxnLst/>
            <a:rect r="r" b="b" t="t" l="l"/>
            <a:pathLst>
              <a:path h="2566970" w="731520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92443" y="6115050"/>
            <a:ext cx="10227758" cy="15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546" indent="-309773" lvl="1">
              <a:lnSpc>
                <a:spcPts val="4017"/>
              </a:lnSpc>
              <a:buFont typeface="Arial"/>
              <a:buChar char="•"/>
            </a:pPr>
            <a:r>
              <a:rPr lang="en-US" b="true" sz="2869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Amiria Hia    24N10042</a:t>
            </a:r>
          </a:p>
          <a:p>
            <a:pPr algn="l" marL="619546" indent="-309773" lvl="1">
              <a:lnSpc>
                <a:spcPts val="4017"/>
              </a:lnSpc>
              <a:buFont typeface="Arial"/>
              <a:buChar char="•"/>
            </a:pPr>
            <a:r>
              <a:rPr lang="en-US" b="true" sz="2869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Yohanes Benediktus Meka Do 24N30008</a:t>
            </a:r>
          </a:p>
          <a:p>
            <a:pPr algn="l" marL="619546" indent="-309773" lvl="1">
              <a:lnSpc>
                <a:spcPts val="4017"/>
              </a:lnSpc>
              <a:buFont typeface="Arial"/>
              <a:buChar char="•"/>
            </a:pPr>
            <a:r>
              <a:rPr lang="en-US" b="true" sz="2869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Rosvirgini Kuklirip Gombo  24N30011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0515600" y="7199984"/>
            <a:ext cx="7315200" cy="2566970"/>
          </a:xfrm>
          <a:custGeom>
            <a:avLst/>
            <a:gdLst/>
            <a:ahLst/>
            <a:cxnLst/>
            <a:rect r="r" b="b" t="t" l="l"/>
            <a:pathLst>
              <a:path h="2566970" w="7315200">
                <a:moveTo>
                  <a:pt x="7315200" y="0"/>
                </a:moveTo>
                <a:lnTo>
                  <a:pt x="0" y="0"/>
                </a:lnTo>
                <a:lnTo>
                  <a:pt x="0" y="2566970"/>
                </a:lnTo>
                <a:lnTo>
                  <a:pt x="7315200" y="256697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3352" y="0"/>
            <a:ext cx="3524648" cy="3401286"/>
          </a:xfrm>
          <a:custGeom>
            <a:avLst/>
            <a:gdLst/>
            <a:ahLst/>
            <a:cxnLst/>
            <a:rect r="r" b="b" t="t" l="l"/>
            <a:pathLst>
              <a:path h="3401286" w="3524648">
                <a:moveTo>
                  <a:pt x="0" y="0"/>
                </a:moveTo>
                <a:lnTo>
                  <a:pt x="3524648" y="0"/>
                </a:lnTo>
                <a:lnTo>
                  <a:pt x="3524648" y="3401286"/>
                </a:lnTo>
                <a:lnTo>
                  <a:pt x="0" y="340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3468"/>
            <a:ext cx="3362723" cy="4042526"/>
          </a:xfrm>
          <a:custGeom>
            <a:avLst/>
            <a:gdLst/>
            <a:ahLst/>
            <a:cxnLst/>
            <a:rect r="r" b="b" t="t" l="l"/>
            <a:pathLst>
              <a:path h="4042526" w="3362723">
                <a:moveTo>
                  <a:pt x="0" y="0"/>
                </a:moveTo>
                <a:lnTo>
                  <a:pt x="3362723" y="0"/>
                </a:lnTo>
                <a:lnTo>
                  <a:pt x="3362723" y="4042526"/>
                </a:lnTo>
                <a:lnTo>
                  <a:pt x="0" y="404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0" t="0" r="-1253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48964" y="7805640"/>
            <a:ext cx="3739036" cy="2481360"/>
          </a:xfrm>
          <a:custGeom>
            <a:avLst/>
            <a:gdLst/>
            <a:ahLst/>
            <a:cxnLst/>
            <a:rect r="r" b="b" t="t" l="l"/>
            <a:pathLst>
              <a:path h="2481360" w="3739036">
                <a:moveTo>
                  <a:pt x="0" y="0"/>
                </a:moveTo>
                <a:lnTo>
                  <a:pt x="3739036" y="0"/>
                </a:lnTo>
                <a:lnTo>
                  <a:pt x="3739036" y="2481360"/>
                </a:lnTo>
                <a:lnTo>
                  <a:pt x="0" y="248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07671" y="4396812"/>
            <a:ext cx="6031995" cy="3901619"/>
          </a:xfrm>
          <a:custGeom>
            <a:avLst/>
            <a:gdLst/>
            <a:ahLst/>
            <a:cxnLst/>
            <a:rect r="r" b="b" t="t" l="l"/>
            <a:pathLst>
              <a:path h="3901619" w="6031995">
                <a:moveTo>
                  <a:pt x="0" y="0"/>
                </a:moveTo>
                <a:lnTo>
                  <a:pt x="6031996" y="0"/>
                </a:lnTo>
                <a:lnTo>
                  <a:pt x="6031996" y="3901618"/>
                </a:lnTo>
                <a:lnTo>
                  <a:pt x="0" y="390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195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960" y="4056499"/>
            <a:ext cx="8930040" cy="489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sp_get_kas_bulanan(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 p_bulan INT,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</a:t>
            </a: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p_tahun INT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SELECT * FROM kas 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WHERE MONTH(tangg</a:t>
            </a: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al) = p_bulan AND YEAR(tanggal) = p_tahun;</a:t>
            </a:r>
          </a:p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l">
              <a:lnSpc>
                <a:spcPts val="352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47303" y="1217672"/>
            <a:ext cx="10431470" cy="180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2"/>
              </a:lnSpc>
            </a:pPr>
            <a:r>
              <a:rPr lang="en-US" sz="6411" spc="474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LAPORAN KAS BULANAN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" y="8339162"/>
            <a:ext cx="2819379" cy="2664314"/>
          </a:xfrm>
          <a:custGeom>
            <a:avLst/>
            <a:gdLst/>
            <a:ahLst/>
            <a:cxnLst/>
            <a:rect r="r" b="b" t="t" l="l"/>
            <a:pathLst>
              <a:path h="2664314" w="2819379">
                <a:moveTo>
                  <a:pt x="0" y="0"/>
                </a:moveTo>
                <a:lnTo>
                  <a:pt x="2819379" y="0"/>
                </a:lnTo>
                <a:lnTo>
                  <a:pt x="2819379" y="2664314"/>
                </a:lnTo>
                <a:lnTo>
                  <a:pt x="0" y="266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9251" y="8339162"/>
            <a:ext cx="2819379" cy="2664314"/>
          </a:xfrm>
          <a:custGeom>
            <a:avLst/>
            <a:gdLst/>
            <a:ahLst/>
            <a:cxnLst/>
            <a:rect r="r" b="b" t="t" l="l"/>
            <a:pathLst>
              <a:path h="2664314" w="2819379">
                <a:moveTo>
                  <a:pt x="0" y="0"/>
                </a:moveTo>
                <a:lnTo>
                  <a:pt x="2819380" y="0"/>
                </a:lnTo>
                <a:lnTo>
                  <a:pt x="2819380" y="2664314"/>
                </a:lnTo>
                <a:lnTo>
                  <a:pt x="0" y="266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38631" y="8339162"/>
            <a:ext cx="2819379" cy="2664314"/>
          </a:xfrm>
          <a:custGeom>
            <a:avLst/>
            <a:gdLst/>
            <a:ahLst/>
            <a:cxnLst/>
            <a:rect r="r" b="b" t="t" l="l"/>
            <a:pathLst>
              <a:path h="2664314" w="2819379">
                <a:moveTo>
                  <a:pt x="0" y="0"/>
                </a:moveTo>
                <a:lnTo>
                  <a:pt x="2819379" y="0"/>
                </a:lnTo>
                <a:lnTo>
                  <a:pt x="2819379" y="2664314"/>
                </a:lnTo>
                <a:lnTo>
                  <a:pt x="0" y="266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8010" y="8339162"/>
            <a:ext cx="2720912" cy="2571261"/>
          </a:xfrm>
          <a:custGeom>
            <a:avLst/>
            <a:gdLst/>
            <a:ahLst/>
            <a:cxnLst/>
            <a:rect r="r" b="b" t="t" l="l"/>
            <a:pathLst>
              <a:path h="2571261" w="2720912">
                <a:moveTo>
                  <a:pt x="0" y="0"/>
                </a:moveTo>
                <a:lnTo>
                  <a:pt x="2720912" y="0"/>
                </a:lnTo>
                <a:lnTo>
                  <a:pt x="2720912" y="2571262"/>
                </a:lnTo>
                <a:lnTo>
                  <a:pt x="0" y="257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1986" y="8339162"/>
            <a:ext cx="2819379" cy="2664314"/>
          </a:xfrm>
          <a:custGeom>
            <a:avLst/>
            <a:gdLst/>
            <a:ahLst/>
            <a:cxnLst/>
            <a:rect r="r" b="b" t="t" l="l"/>
            <a:pathLst>
              <a:path h="2664314" w="2819379">
                <a:moveTo>
                  <a:pt x="0" y="0"/>
                </a:moveTo>
                <a:lnTo>
                  <a:pt x="2819379" y="0"/>
                </a:lnTo>
                <a:lnTo>
                  <a:pt x="2819379" y="2664314"/>
                </a:lnTo>
                <a:lnTo>
                  <a:pt x="0" y="266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04429" y="8339162"/>
            <a:ext cx="2720911" cy="2571261"/>
          </a:xfrm>
          <a:custGeom>
            <a:avLst/>
            <a:gdLst/>
            <a:ahLst/>
            <a:cxnLst/>
            <a:rect r="r" b="b" t="t" l="l"/>
            <a:pathLst>
              <a:path h="2571261" w="2720911">
                <a:moveTo>
                  <a:pt x="0" y="0"/>
                </a:moveTo>
                <a:lnTo>
                  <a:pt x="2720912" y="0"/>
                </a:lnTo>
                <a:lnTo>
                  <a:pt x="2720912" y="2571262"/>
                </a:lnTo>
                <a:lnTo>
                  <a:pt x="0" y="257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5341" y="8339162"/>
            <a:ext cx="2720911" cy="2571261"/>
          </a:xfrm>
          <a:custGeom>
            <a:avLst/>
            <a:gdLst/>
            <a:ahLst/>
            <a:cxnLst/>
            <a:rect r="r" b="b" t="t" l="l"/>
            <a:pathLst>
              <a:path h="2571261" w="2720911">
                <a:moveTo>
                  <a:pt x="0" y="0"/>
                </a:moveTo>
                <a:lnTo>
                  <a:pt x="2720911" y="0"/>
                </a:lnTo>
                <a:lnTo>
                  <a:pt x="2720911" y="2571262"/>
                </a:lnTo>
                <a:lnTo>
                  <a:pt x="0" y="257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54288" y="1316278"/>
            <a:ext cx="3827222" cy="3827222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4248211" y="3364336"/>
            <a:ext cx="3011089" cy="3863128"/>
          </a:xfrm>
          <a:custGeom>
            <a:avLst/>
            <a:gdLst/>
            <a:ahLst/>
            <a:cxnLst/>
            <a:rect r="r" b="b" t="t" l="l"/>
            <a:pathLst>
              <a:path h="3863128" w="3011089">
                <a:moveTo>
                  <a:pt x="0" y="0"/>
                </a:moveTo>
                <a:lnTo>
                  <a:pt x="3011089" y="0"/>
                </a:lnTo>
                <a:lnTo>
                  <a:pt x="3011089" y="3863128"/>
                </a:lnTo>
                <a:lnTo>
                  <a:pt x="0" y="3863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3604429" y="-2188259"/>
            <a:ext cx="7370571" cy="5159400"/>
          </a:xfrm>
          <a:custGeom>
            <a:avLst/>
            <a:gdLst/>
            <a:ahLst/>
            <a:cxnLst/>
            <a:rect r="r" b="b" t="t" l="l"/>
            <a:pathLst>
              <a:path h="5159400" w="7370571">
                <a:moveTo>
                  <a:pt x="0" y="0"/>
                </a:moveTo>
                <a:lnTo>
                  <a:pt x="7370571" y="0"/>
                </a:lnTo>
                <a:lnTo>
                  <a:pt x="7370571" y="5159399"/>
                </a:lnTo>
                <a:lnTo>
                  <a:pt x="0" y="5159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65100">
            <a:off x="-2108932" y="-2188259"/>
            <a:ext cx="7370571" cy="5159400"/>
          </a:xfrm>
          <a:custGeom>
            <a:avLst/>
            <a:gdLst/>
            <a:ahLst/>
            <a:cxnLst/>
            <a:rect r="r" b="b" t="t" l="l"/>
            <a:pathLst>
              <a:path h="5159400" w="7370571">
                <a:moveTo>
                  <a:pt x="0" y="0"/>
                </a:moveTo>
                <a:lnTo>
                  <a:pt x="7370571" y="0"/>
                </a:lnTo>
                <a:lnTo>
                  <a:pt x="7370571" y="5159399"/>
                </a:lnTo>
                <a:lnTo>
                  <a:pt x="0" y="5159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4436" y="-3233860"/>
            <a:ext cx="4549632" cy="5055146"/>
          </a:xfrm>
          <a:custGeom>
            <a:avLst/>
            <a:gdLst/>
            <a:ahLst/>
            <a:cxnLst/>
            <a:rect r="r" b="b" t="t" l="l"/>
            <a:pathLst>
              <a:path h="5055146" w="4549632">
                <a:moveTo>
                  <a:pt x="0" y="0"/>
                </a:moveTo>
                <a:lnTo>
                  <a:pt x="4549631" y="0"/>
                </a:lnTo>
                <a:lnTo>
                  <a:pt x="4549631" y="5055146"/>
                </a:lnTo>
                <a:lnTo>
                  <a:pt x="0" y="5055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63951" y="-3758542"/>
            <a:ext cx="5021845" cy="5579828"/>
          </a:xfrm>
          <a:custGeom>
            <a:avLst/>
            <a:gdLst/>
            <a:ahLst/>
            <a:cxnLst/>
            <a:rect r="r" b="b" t="t" l="l"/>
            <a:pathLst>
              <a:path h="5579828" w="5021845">
                <a:moveTo>
                  <a:pt x="0" y="0"/>
                </a:moveTo>
                <a:lnTo>
                  <a:pt x="5021846" y="0"/>
                </a:lnTo>
                <a:lnTo>
                  <a:pt x="5021846" y="5579828"/>
                </a:lnTo>
                <a:lnTo>
                  <a:pt x="0" y="5579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20729" y="3885399"/>
            <a:ext cx="14446543" cy="290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6"/>
              </a:lnSpc>
            </a:pPr>
            <a:r>
              <a:rPr lang="en-US" sz="10278" spc="760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TERIMA</a:t>
            </a:r>
          </a:p>
          <a:p>
            <a:pPr algn="ctr">
              <a:lnSpc>
                <a:spcPts val="11306"/>
              </a:lnSpc>
            </a:pPr>
            <a:r>
              <a:rPr lang="en-US" sz="10278" spc="760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9043" y="2844866"/>
            <a:ext cx="6897167" cy="6897167"/>
          </a:xfrm>
          <a:custGeom>
            <a:avLst/>
            <a:gdLst/>
            <a:ahLst/>
            <a:cxnLst/>
            <a:rect r="r" b="b" t="t" l="l"/>
            <a:pathLst>
              <a:path h="6897167" w="6897167">
                <a:moveTo>
                  <a:pt x="0" y="0"/>
                </a:moveTo>
                <a:lnTo>
                  <a:pt x="6897167" y="0"/>
                </a:lnTo>
                <a:lnTo>
                  <a:pt x="6897167" y="6897167"/>
                </a:lnTo>
                <a:lnTo>
                  <a:pt x="0" y="689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6788" y="5081797"/>
            <a:ext cx="7052512" cy="4520504"/>
          </a:xfrm>
          <a:custGeom>
            <a:avLst/>
            <a:gdLst/>
            <a:ahLst/>
            <a:cxnLst/>
            <a:rect r="r" b="b" t="t" l="l"/>
            <a:pathLst>
              <a:path h="4520504" w="7052512">
                <a:moveTo>
                  <a:pt x="0" y="0"/>
                </a:moveTo>
                <a:lnTo>
                  <a:pt x="7052512" y="0"/>
                </a:lnTo>
                <a:lnTo>
                  <a:pt x="7052512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366" t="0" r="-2187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4225" y="3312809"/>
            <a:ext cx="8537639" cy="1312962"/>
          </a:xfrm>
          <a:custGeom>
            <a:avLst/>
            <a:gdLst/>
            <a:ahLst/>
            <a:cxnLst/>
            <a:rect r="r" b="b" t="t" l="l"/>
            <a:pathLst>
              <a:path h="1312962" w="8537639">
                <a:moveTo>
                  <a:pt x="0" y="0"/>
                </a:moveTo>
                <a:lnTo>
                  <a:pt x="8537638" y="0"/>
                </a:lnTo>
                <a:lnTo>
                  <a:pt x="8537638" y="1312962"/>
                </a:lnTo>
                <a:lnTo>
                  <a:pt x="0" y="131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23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20919" y="1095375"/>
            <a:ext cx="120461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592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TAMBAH USER BARU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619" y="2684949"/>
            <a:ext cx="8400381" cy="691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just">
              <a:lnSpc>
                <a:spcPts val="3918"/>
              </a:lnSpc>
            </a:pP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sp_insert_user(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p_username VARCHAR(50),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p_password VARCHAR(255),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p_role VARCHAR(20)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INSERT INTO user(username, password, role)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VALUES(p_username, p_password, p_role);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END$$</a:t>
            </a:r>
          </a:p>
          <a:p>
            <a:pPr algn="just">
              <a:lnSpc>
                <a:spcPts val="3918"/>
              </a:lnSpc>
            </a:pP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;</a:t>
            </a:r>
          </a:p>
          <a:p>
            <a:pPr algn="just">
              <a:lnSpc>
                <a:spcPts val="39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5445" y="-10287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2120" y="72009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3677" y="3086100"/>
            <a:ext cx="9915623" cy="4976655"/>
          </a:xfrm>
          <a:custGeom>
            <a:avLst/>
            <a:gdLst/>
            <a:ahLst/>
            <a:cxnLst/>
            <a:rect r="r" b="b" t="t" l="l"/>
            <a:pathLst>
              <a:path h="4976655" w="9915623">
                <a:moveTo>
                  <a:pt x="0" y="0"/>
                </a:moveTo>
                <a:lnTo>
                  <a:pt x="9915623" y="0"/>
                </a:lnTo>
                <a:lnTo>
                  <a:pt x="9915623" y="4976655"/>
                </a:lnTo>
                <a:lnTo>
                  <a:pt x="0" y="49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58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6504" y="865638"/>
            <a:ext cx="947499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592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VALIDASI LOGIN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58" y="2458469"/>
            <a:ext cx="6083669" cy="679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l">
              <a:lnSpc>
                <a:spcPts val="4153"/>
              </a:lnSpc>
            </a:pP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sp_login_user(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 p_username VARCHAR(50),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 p_password VARCHAR(255)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SELECT * FROM user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WHERE username = p_username AND password = p_password;</a:t>
            </a:r>
          </a:p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5000" y="6708252"/>
            <a:ext cx="5675586" cy="4114800"/>
          </a:xfrm>
          <a:custGeom>
            <a:avLst/>
            <a:gdLst/>
            <a:ahLst/>
            <a:cxnLst/>
            <a:rect r="r" b="b" t="t" l="l"/>
            <a:pathLst>
              <a:path h="4114800" w="5675586">
                <a:moveTo>
                  <a:pt x="5675586" y="0"/>
                </a:moveTo>
                <a:lnTo>
                  <a:pt x="0" y="0"/>
                </a:lnTo>
                <a:lnTo>
                  <a:pt x="0" y="4114800"/>
                </a:lnTo>
                <a:lnTo>
                  <a:pt x="5675586" y="4114800"/>
                </a:lnTo>
                <a:lnTo>
                  <a:pt x="56755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5675586" cy="4114800"/>
          </a:xfrm>
          <a:custGeom>
            <a:avLst/>
            <a:gdLst/>
            <a:ahLst/>
            <a:cxnLst/>
            <a:rect r="r" b="b" t="t" l="l"/>
            <a:pathLst>
              <a:path h="4114800" w="5675586">
                <a:moveTo>
                  <a:pt x="567558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5586" y="0"/>
                </a:lnTo>
                <a:lnTo>
                  <a:pt x="567558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612414" y="0"/>
            <a:ext cx="5675586" cy="4114800"/>
          </a:xfrm>
          <a:custGeom>
            <a:avLst/>
            <a:gdLst/>
            <a:ahLst/>
            <a:cxnLst/>
            <a:rect r="r" b="b" t="t" l="l"/>
            <a:pathLst>
              <a:path h="4114800" w="5675586">
                <a:moveTo>
                  <a:pt x="0" y="4114800"/>
                </a:moveTo>
                <a:lnTo>
                  <a:pt x="5675586" y="4114800"/>
                </a:lnTo>
                <a:lnTo>
                  <a:pt x="567558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09" y="3715999"/>
            <a:ext cx="7823846" cy="3975731"/>
          </a:xfrm>
          <a:custGeom>
            <a:avLst/>
            <a:gdLst/>
            <a:ahLst/>
            <a:cxnLst/>
            <a:rect r="r" b="b" t="t" l="l"/>
            <a:pathLst>
              <a:path h="3975731" w="7823846">
                <a:moveTo>
                  <a:pt x="0" y="0"/>
                </a:moveTo>
                <a:lnTo>
                  <a:pt x="7823846" y="0"/>
                </a:lnTo>
                <a:lnTo>
                  <a:pt x="7823846" y="3975731"/>
                </a:lnTo>
                <a:lnTo>
                  <a:pt x="0" y="397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5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90846" y="686435"/>
            <a:ext cx="12706308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592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LIHAT DETAIL ANGGOTA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950" y="3830598"/>
            <a:ext cx="8339272" cy="36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LIMITER $$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sp_get_anggota(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 p_id INT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SELECT * FROM anggota WHERE id_anggota = p_id;</a:t>
            </a:r>
          </a:p>
          <a:p>
            <a:pPr algn="just">
              <a:lnSpc>
                <a:spcPts val="3659"/>
              </a:lnSpc>
            </a:pPr>
            <a:r>
              <a:rPr lang="en-US" sz="2613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just">
              <a:lnSpc>
                <a:spcPts val="36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5450207" y="7348231"/>
            <a:ext cx="5675586" cy="4114800"/>
          </a:xfrm>
          <a:custGeom>
            <a:avLst/>
            <a:gdLst/>
            <a:ahLst/>
            <a:cxnLst/>
            <a:rect r="r" b="b" t="t" l="l"/>
            <a:pathLst>
              <a:path h="4114800" w="5675586">
                <a:moveTo>
                  <a:pt x="5675586" y="0"/>
                </a:moveTo>
                <a:lnTo>
                  <a:pt x="0" y="0"/>
                </a:lnTo>
                <a:lnTo>
                  <a:pt x="0" y="4114800"/>
                </a:lnTo>
                <a:lnTo>
                  <a:pt x="5675586" y="4114800"/>
                </a:lnTo>
                <a:lnTo>
                  <a:pt x="56755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2059" y="-457773"/>
            <a:ext cx="3072479" cy="2885783"/>
          </a:xfrm>
          <a:custGeom>
            <a:avLst/>
            <a:gdLst/>
            <a:ahLst/>
            <a:cxnLst/>
            <a:rect r="r" b="b" t="t" l="l"/>
            <a:pathLst>
              <a:path h="2885783" w="3072479">
                <a:moveTo>
                  <a:pt x="0" y="0"/>
                </a:moveTo>
                <a:lnTo>
                  <a:pt x="3072478" y="0"/>
                </a:lnTo>
                <a:lnTo>
                  <a:pt x="3072478" y="2885783"/>
                </a:lnTo>
                <a:lnTo>
                  <a:pt x="0" y="288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66425" y="7462450"/>
            <a:ext cx="3386844" cy="3591701"/>
          </a:xfrm>
          <a:custGeom>
            <a:avLst/>
            <a:gdLst/>
            <a:ahLst/>
            <a:cxnLst/>
            <a:rect r="r" b="b" t="t" l="l"/>
            <a:pathLst>
              <a:path h="3591701" w="3386844">
                <a:moveTo>
                  <a:pt x="0" y="0"/>
                </a:moveTo>
                <a:lnTo>
                  <a:pt x="3386844" y="0"/>
                </a:lnTo>
                <a:lnTo>
                  <a:pt x="3386844" y="3591700"/>
                </a:lnTo>
                <a:lnTo>
                  <a:pt x="0" y="3591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3651" y="3371258"/>
            <a:ext cx="5135892" cy="6139083"/>
          </a:xfrm>
          <a:custGeom>
            <a:avLst/>
            <a:gdLst/>
            <a:ahLst/>
            <a:cxnLst/>
            <a:rect r="r" b="b" t="t" l="l"/>
            <a:pathLst>
              <a:path h="6139083" w="5135892">
                <a:moveTo>
                  <a:pt x="0" y="0"/>
                </a:moveTo>
                <a:lnTo>
                  <a:pt x="5135892" y="0"/>
                </a:lnTo>
                <a:lnTo>
                  <a:pt x="5135892" y="6139083"/>
                </a:lnTo>
                <a:lnTo>
                  <a:pt x="0" y="613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431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0419" y="609563"/>
            <a:ext cx="1528446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592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MENAMPILKAN SEMUA JENIS SIMPANAN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911" y="2797139"/>
            <a:ext cx="9193982" cy="416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4"/>
              </a:lnSpc>
            </a:pPr>
            <a:r>
              <a:rPr lang="en-US" sz="3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just">
              <a:lnSpc>
                <a:spcPts val="4714"/>
              </a:lnSpc>
            </a:pPr>
            <a:r>
              <a:rPr lang="en-US" sz="3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sp_get_jenis_simpanan()</a:t>
            </a:r>
          </a:p>
          <a:p>
            <a:pPr algn="just">
              <a:lnSpc>
                <a:spcPts val="4714"/>
              </a:lnSpc>
            </a:pPr>
            <a:r>
              <a:rPr lang="en-US" sz="3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4714"/>
              </a:lnSpc>
            </a:pPr>
            <a:r>
              <a:rPr lang="en-US" sz="3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SELECT * FROM jenis_simpanan;</a:t>
            </a:r>
          </a:p>
          <a:p>
            <a:pPr algn="just">
              <a:lnSpc>
                <a:spcPts val="4714"/>
              </a:lnSpc>
            </a:pPr>
            <a:r>
              <a:rPr lang="en-US" sz="3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just">
              <a:lnSpc>
                <a:spcPts val="4714"/>
              </a:lnSpc>
            </a:pPr>
          </a:p>
          <a:p>
            <a:pPr algn="just">
              <a:lnSpc>
                <a:spcPts val="471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3990320" y="4960620"/>
            <a:ext cx="7315200" cy="1280160"/>
          </a:xfrm>
          <a:custGeom>
            <a:avLst/>
            <a:gdLst/>
            <a:ahLst/>
            <a:cxnLst/>
            <a:rect r="r" b="b" t="t" l="l"/>
            <a:pathLst>
              <a:path h="1280160" w="7315200">
                <a:moveTo>
                  <a:pt x="7315200" y="1280160"/>
                </a:moveTo>
                <a:lnTo>
                  <a:pt x="0" y="128016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280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99279" y="-1760394"/>
            <a:ext cx="5655957" cy="5578188"/>
          </a:xfrm>
          <a:custGeom>
            <a:avLst/>
            <a:gdLst/>
            <a:ahLst/>
            <a:cxnLst/>
            <a:rect r="r" b="b" t="t" l="l"/>
            <a:pathLst>
              <a:path h="5578188" w="5655957">
                <a:moveTo>
                  <a:pt x="0" y="0"/>
                </a:moveTo>
                <a:lnTo>
                  <a:pt x="5655958" y="0"/>
                </a:lnTo>
                <a:lnTo>
                  <a:pt x="5655958" y="5578188"/>
                </a:lnTo>
                <a:lnTo>
                  <a:pt x="0" y="557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6947" y="-1316129"/>
            <a:ext cx="5655957" cy="5578188"/>
          </a:xfrm>
          <a:custGeom>
            <a:avLst/>
            <a:gdLst/>
            <a:ahLst/>
            <a:cxnLst/>
            <a:rect r="r" b="b" t="t" l="l"/>
            <a:pathLst>
              <a:path h="5578188" w="5655957">
                <a:moveTo>
                  <a:pt x="0" y="0"/>
                </a:moveTo>
                <a:lnTo>
                  <a:pt x="5655957" y="0"/>
                </a:lnTo>
                <a:lnTo>
                  <a:pt x="5655957" y="5578188"/>
                </a:lnTo>
                <a:lnTo>
                  <a:pt x="0" y="557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50264" y="8183694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8" y="0"/>
                </a:lnTo>
                <a:lnTo>
                  <a:pt x="4957928" y="2695309"/>
                </a:lnTo>
                <a:lnTo>
                  <a:pt x="0" y="2695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2763" y="3497519"/>
            <a:ext cx="9181260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sp_get_simpanan_by_anggota(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p_id_anggota INT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SELECT * FROM simpanan WHERE id_anggota = p_id_anggota;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just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56485" y="8183694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8" y="0"/>
                </a:lnTo>
                <a:lnTo>
                  <a:pt x="4957928" y="2695309"/>
                </a:lnTo>
                <a:lnTo>
                  <a:pt x="0" y="2695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4413" y="7910645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7" y="0"/>
                </a:lnTo>
                <a:lnTo>
                  <a:pt x="4957927" y="2695310"/>
                </a:lnTo>
                <a:lnTo>
                  <a:pt x="0" y="269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30073" y="7910645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7" y="0"/>
                </a:lnTo>
                <a:lnTo>
                  <a:pt x="4957927" y="2695310"/>
                </a:lnTo>
                <a:lnTo>
                  <a:pt x="0" y="269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26988" y="2856321"/>
            <a:ext cx="7232312" cy="5327373"/>
          </a:xfrm>
          <a:custGeom>
            <a:avLst/>
            <a:gdLst/>
            <a:ahLst/>
            <a:cxnLst/>
            <a:rect r="r" b="b" t="t" l="l"/>
            <a:pathLst>
              <a:path h="5327373" w="7232312">
                <a:moveTo>
                  <a:pt x="0" y="0"/>
                </a:moveTo>
                <a:lnTo>
                  <a:pt x="7232312" y="0"/>
                </a:lnTo>
                <a:lnTo>
                  <a:pt x="7232312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6679" y="670928"/>
            <a:ext cx="10587853" cy="67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776" spc="353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RIWAYAT SIMPANAN ANGGOTA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9043" y="2844866"/>
            <a:ext cx="6897167" cy="6897167"/>
          </a:xfrm>
          <a:custGeom>
            <a:avLst/>
            <a:gdLst/>
            <a:ahLst/>
            <a:cxnLst/>
            <a:rect r="r" b="b" t="t" l="l"/>
            <a:pathLst>
              <a:path h="6897167" w="6897167">
                <a:moveTo>
                  <a:pt x="0" y="0"/>
                </a:moveTo>
                <a:lnTo>
                  <a:pt x="6897167" y="0"/>
                </a:lnTo>
                <a:lnTo>
                  <a:pt x="6897167" y="6897167"/>
                </a:lnTo>
                <a:lnTo>
                  <a:pt x="0" y="689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66861" y="3609993"/>
            <a:ext cx="5881530" cy="5338128"/>
          </a:xfrm>
          <a:custGeom>
            <a:avLst/>
            <a:gdLst/>
            <a:ahLst/>
            <a:cxnLst/>
            <a:rect r="r" b="b" t="t" l="l"/>
            <a:pathLst>
              <a:path h="5338128" w="5881530">
                <a:moveTo>
                  <a:pt x="0" y="0"/>
                </a:moveTo>
                <a:lnTo>
                  <a:pt x="5881530" y="0"/>
                </a:lnTo>
                <a:lnTo>
                  <a:pt x="5881530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0919" y="581091"/>
            <a:ext cx="12046163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592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TOTAL SIMPANAN ANGGOTA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6250" y="3552843"/>
            <a:ext cx="8400381" cy="493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sp_get_total_simpanan(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p_id_anggota INT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SELECT SUM(jumlah) AS total_simpanan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FROM simpanan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WHERE id_anggota = p_id_anggota;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just">
              <a:lnSpc>
                <a:spcPts val="391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5445" y="-10287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2120" y="72009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11581" y="2406367"/>
            <a:ext cx="9984026" cy="5812721"/>
          </a:xfrm>
          <a:custGeom>
            <a:avLst/>
            <a:gdLst/>
            <a:ahLst/>
            <a:cxnLst/>
            <a:rect r="r" b="b" t="t" l="l"/>
            <a:pathLst>
              <a:path h="5812721" w="9984026">
                <a:moveTo>
                  <a:pt x="0" y="0"/>
                </a:moveTo>
                <a:lnTo>
                  <a:pt x="9984026" y="0"/>
                </a:lnTo>
                <a:lnTo>
                  <a:pt x="9984026" y="5812721"/>
                </a:lnTo>
                <a:lnTo>
                  <a:pt x="0" y="581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18404"/>
            <a:ext cx="13937297" cy="87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6150" spc="455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DAFTAR PINJAMAN ANGGOTA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7045" y="2495128"/>
            <a:ext cx="6665586" cy="572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sp_get_pinjaman_by_anggota(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IN p_id_anggota INT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    SELECT * FROM pinjaman WHERE id_anggota = p_id_anggota;</a:t>
            </a:r>
          </a:p>
          <a:p>
            <a:pPr algn="l">
              <a:lnSpc>
                <a:spcPts val="4550"/>
              </a:lnSpc>
            </a:pPr>
            <a:r>
              <a:rPr lang="en-US" sz="3250">
                <a:solidFill>
                  <a:srgbClr val="428CE2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3990320" y="4960620"/>
            <a:ext cx="7315200" cy="1280160"/>
          </a:xfrm>
          <a:custGeom>
            <a:avLst/>
            <a:gdLst/>
            <a:ahLst/>
            <a:cxnLst/>
            <a:rect r="r" b="b" t="t" l="l"/>
            <a:pathLst>
              <a:path h="1280160" w="7315200">
                <a:moveTo>
                  <a:pt x="7315200" y="1280160"/>
                </a:moveTo>
                <a:lnTo>
                  <a:pt x="0" y="128016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280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99279" y="-1760394"/>
            <a:ext cx="5655957" cy="5578188"/>
          </a:xfrm>
          <a:custGeom>
            <a:avLst/>
            <a:gdLst/>
            <a:ahLst/>
            <a:cxnLst/>
            <a:rect r="r" b="b" t="t" l="l"/>
            <a:pathLst>
              <a:path h="5578188" w="5655957">
                <a:moveTo>
                  <a:pt x="0" y="0"/>
                </a:moveTo>
                <a:lnTo>
                  <a:pt x="5655958" y="0"/>
                </a:lnTo>
                <a:lnTo>
                  <a:pt x="5655958" y="5578188"/>
                </a:lnTo>
                <a:lnTo>
                  <a:pt x="0" y="557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6947" y="-1316129"/>
            <a:ext cx="5655957" cy="5578188"/>
          </a:xfrm>
          <a:custGeom>
            <a:avLst/>
            <a:gdLst/>
            <a:ahLst/>
            <a:cxnLst/>
            <a:rect r="r" b="b" t="t" l="l"/>
            <a:pathLst>
              <a:path h="5578188" w="5655957">
                <a:moveTo>
                  <a:pt x="0" y="0"/>
                </a:moveTo>
                <a:lnTo>
                  <a:pt x="5655957" y="0"/>
                </a:lnTo>
                <a:lnTo>
                  <a:pt x="5655957" y="5578188"/>
                </a:lnTo>
                <a:lnTo>
                  <a:pt x="0" y="557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50264" y="8183694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8" y="0"/>
                </a:lnTo>
                <a:lnTo>
                  <a:pt x="4957928" y="2695309"/>
                </a:lnTo>
                <a:lnTo>
                  <a:pt x="0" y="2695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377" y="3990477"/>
            <a:ext cx="7418036" cy="398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DELIMITER $$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PROCEDURE sp_get_detail_pinjaman(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IN p_id_pinjaman INT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BEGIN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SELECT * FROM pinjaman WHERE id_pinjaman = p_id_pinjaman;</a:t>
            </a:r>
          </a:p>
          <a:p>
            <a:pPr algn="just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 $$</a:t>
            </a:r>
          </a:p>
          <a:p>
            <a:pPr algn="just">
              <a:lnSpc>
                <a:spcPts val="3167"/>
              </a:lnSpc>
            </a:pPr>
          </a:p>
          <a:p>
            <a:pPr algn="l">
              <a:lnSpc>
                <a:spcPts val="316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56485" y="8183694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8" y="0"/>
                </a:lnTo>
                <a:lnTo>
                  <a:pt x="4957928" y="2695309"/>
                </a:lnTo>
                <a:lnTo>
                  <a:pt x="0" y="2695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4413" y="7910645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7" y="0"/>
                </a:lnTo>
                <a:lnTo>
                  <a:pt x="4957927" y="2695310"/>
                </a:lnTo>
                <a:lnTo>
                  <a:pt x="0" y="269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30073" y="7910645"/>
            <a:ext cx="4957927" cy="2695310"/>
          </a:xfrm>
          <a:custGeom>
            <a:avLst/>
            <a:gdLst/>
            <a:ahLst/>
            <a:cxnLst/>
            <a:rect r="r" b="b" t="t" l="l"/>
            <a:pathLst>
              <a:path h="2695310" w="4957927">
                <a:moveTo>
                  <a:pt x="0" y="0"/>
                </a:moveTo>
                <a:lnTo>
                  <a:pt x="4957927" y="0"/>
                </a:lnTo>
                <a:lnTo>
                  <a:pt x="4957927" y="2695310"/>
                </a:lnTo>
                <a:lnTo>
                  <a:pt x="0" y="269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73881" y="3817794"/>
            <a:ext cx="8785419" cy="3699004"/>
          </a:xfrm>
          <a:custGeom>
            <a:avLst/>
            <a:gdLst/>
            <a:ahLst/>
            <a:cxnLst/>
            <a:rect r="r" b="b" t="t" l="l"/>
            <a:pathLst>
              <a:path h="3699004" w="8785419">
                <a:moveTo>
                  <a:pt x="0" y="0"/>
                </a:moveTo>
                <a:lnTo>
                  <a:pt x="8785419" y="0"/>
                </a:lnTo>
                <a:lnTo>
                  <a:pt x="8785419" y="3699004"/>
                </a:lnTo>
                <a:lnTo>
                  <a:pt x="0" y="3699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8" t="-16102" r="-9145" b="-5060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6679" y="670928"/>
            <a:ext cx="10587853" cy="67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776" spc="353">
                <a:solidFill>
                  <a:srgbClr val="428CE2"/>
                </a:solidFill>
                <a:latin typeface="TAN St. Canard"/>
                <a:ea typeface="TAN St. Canard"/>
                <a:cs typeface="TAN St. Canard"/>
                <a:sym typeface="TAN St. Canard"/>
              </a:rPr>
              <a:t>DETAIL PINJAMAN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DAGzuBoZV0c</dc:identifier>
  <dcterms:modified xsi:type="dcterms:W3CDTF">2011-08-01T06:04:30Z</dcterms:modified>
  <cp:revision>1</cp:revision>
  <dc:title>Biru Putih Pendidikan Modern Template Presentasi Tugas Kelompok</dc:title>
</cp:coreProperties>
</file>